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57" r:id="rId6"/>
    <p:sldId id="267" r:id="rId7"/>
    <p:sldId id="258" r:id="rId8"/>
    <p:sldId id="259" r:id="rId9"/>
    <p:sldId id="260" r:id="rId10"/>
    <p:sldId id="270" r:id="rId11"/>
    <p:sldId id="269" r:id="rId12"/>
    <p:sldId id="261" r:id="rId13"/>
    <p:sldId id="262" r:id="rId14"/>
    <p:sldId id="271" r:id="rId15"/>
    <p:sldId id="263" r:id="rId16"/>
    <p:sldId id="272" r:id="rId17"/>
    <p:sldId id="273" r:id="rId18"/>
    <p:sldId id="264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7"/>
            <a:ext cx="7458100" cy="1714511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болезней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Истекание зерна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связано с действием сочетания длительной дождливой погоды и высокой температуры в конце молочной – начале восковой спелости зерна и сопровождается выделением медвяной росы. Влажная и жаркая погода в конце молочного состояния – начале восковой спелости зерна резко изменяет ферментативные процессы в зерне. Вместо синтеза преобладают процессы гидролиза. Крахмал, уже отложившийся в эндосперме, переходит в растворимое состояние, происходит накопление сахаров. В результате резкого увеличения осмотического давления внутри зерна в него засасывается много воды, клеточные стенки разрываются и сахаристая жидкость выходит наружу через трещины и 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Вымокание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наблюдается весной в низких местах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тяжелыхпочвах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долго стоит талая вода. Застой воды нарушает дыхание молодых растений и приводит к большой трате сахаров. Воздух не проникает к корням, и растения погибают.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Нерегулярная обеспеченность растений водой – одна из основных причин заболевания плодов томата, известного под названием вершинной гнили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Загрязнение окружающей среды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Гербициды – сносы с соседних полей, ожоги, скручивания листьев. Завышение доз пестицидов – угнетение растений. Высокие дозы двуокиси серы, сероводорода, хлора – пожелтение, опадание листьев.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Сопряженные болезни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нарушения в растительном организме, вызванные неинфекционными причинами, ослабляют растения, предрасполагают к развитию сопряженного патологического процесса. Так недостаток калия в почве резко снижает устойчивость картофеля к фитофторозу, зерновых - к ржавчине. При борном голодании развивается сухая гниль корнеплода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Инфекционные болезни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вызывают грибы, бактерии,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актиномицеты, вирусы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относятся к гетеротрофам (т.е. к организмам, неспособным самостоятельно вырабатывать органические вещества), а также цветковые растения – паразиты. Передаются от растения к растению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9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взаимоотношений между растением и возбудителями инфекционных болезней лежит явление паразитизма, при котором возбудитель болезни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существует за счет готовых органических веществ ткани растения - хозяина.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симбиоза, при котором жизнедеятельность одного из совместно живущих организмов не оказывает угнетающего действия на другой организм, при паразитических взаимоотношениях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всегда оказывает угнетающее или какое-либо другое патологическое действие на хозяина.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возникновения и развития болезни называют патогенезом, который можно разделить на отдельные этапы.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Заражение растения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момент, с которого начинается совместное развитие растения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Инфекционное начало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паразитический организм, который осуществил заражение растения.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проникновения инфекции: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 Устьица, чечевички (особые образования в пробковой ткани стебля, появляющиеся на смену бывших в эпидермисе устьиц)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ложно-мучнистые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Гидатоды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(водяные железки, служащие для удаления излишней влаги из растений в виде капелек на концах листиков) – бактерии.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 Механические повреждения, уколы насекомых,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градобоины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гнили.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Перенос сока больного растения насекомыми – вирусы.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прорывает кутикулу – Н.М.Р.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6143668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возбудителя болезни вызывать заражение и поражение растений тесно связана с такими его свойствами, как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патогенность, вирулентность и агрессивность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Патогенность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способность возбудителя вызывать заболевание того или иного растения и наносить ему определенный вред. Чем более вредоносно заболевание, тем более патогенным считается его возбудитель.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Вирулентность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способность патогенного организма (индивида, расы) заражать и вызывать заболевание определенного растения-хозяина (вида или сорта). Например, гриб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Synchytriumendochioticum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возбудитель рака картофеля – патогенный гриб. Но его патогенность проявляется только по отношению к картофелю, и, следовательно, 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вирулентен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только для этой культуры.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Агрессивность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способность патогенна к размножению в тканях восприимчивого растения-хозяина.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Высокоагрессивными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сравнению с другими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равновирулентными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организмами) считаются те возбудители, которые отличаются высокой энергией размножения, способностью быстро распространяться на далекие расстояния, устойчивостью к экстремальным условиям и т.д. Меньшая продолжительность инкубационного периода показатель более высокой агрессивности.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000792"/>
          </a:xfrm>
        </p:spPr>
        <p:txBody>
          <a:bodyPr>
            <a:normAutofit fontScale="77500" lnSpcReduction="20000"/>
          </a:bodyPr>
          <a:lstStyle/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Возникновение и развитие патологического процесса.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Инфекционное заболевание – сложный процесс биологического взаимодействия возбудителя болезни и растения-хозяина. Развитие инфекционного заболевания происходит при непрерывном взаимодействии паразита, растения-хозяина и условий внешней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Патологический процесс при инфекционных болезнях растения состоит из нескольких взаимосвязанных и последовательно сменяющих друг друга этапов. Основными из них являются: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заражение;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инкубационный период;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собственно болезнь, т.е. ее проявление и развитие.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357166"/>
            <a:ext cx="86470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Заражение.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инфекционного заболевания начинается с заражения, которое возможно только в том случае, когда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(возбудитель болезни)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попадает на восприимчивое к нему растение и находит соответствующие условия окружающей среды для прорастания, внедрения и преодоления защитных свойств растения.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Заражение следует отличать от механического загрязнения растений спорами гриба или от механической примеси семян растения-паразита к семенам растения-хозяина.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заражения: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 заразного начала от больного растения к здоровому может осуществляться:</a:t>
            </a:r>
          </a:p>
          <a:p>
            <a:pPr marL="0" lvl="0" indent="34290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каплями дождя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гидрохлория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так распространяются возбудители ложной мучнистой росы;</a:t>
            </a:r>
          </a:p>
          <a:p>
            <a:pPr marL="0" lvl="0" indent="34290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животными (зоохория) – распространение вирусной инфекции;</a:t>
            </a:r>
          </a:p>
          <a:p>
            <a:pPr marL="0" lvl="0" indent="34290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воздушными течениями (анемохория) – распространение ржавчины;</a:t>
            </a:r>
          </a:p>
          <a:p>
            <a:pPr marL="0" lvl="0" indent="34290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человеком (антропохория) и т.д.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Симптомы болезней растений.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болезнью растения понимается нарушение нормальных физиологических функций, возникающее под влиянием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(возбудителя болезни) или неблагоприятных условий среды и приводящее растение к снижению продуктивности или полной гибели.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нарушений обмена веществ, приводящих к заболеваниям, можно отметить: нарушение фотосинтеза, дыхательных процессов, нарушение синтеза строительных и запасных веществ, транспортировки воды и питательных веществ; нарушение синтеза ростовых веществ.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Инкубационный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период развития болезни от заражения до появления первых признаков заболевания. Его длина зависит от вида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условий окружающей среды (Т особенно) и степени восприимчивости растения – хозяина. Примерно 10 -12 дней, при низких и средних Т. При Т более 20 – период сокращается.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215106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Проявление болезни.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Инкубационный период любого инфекционного заболевания завершается проявлением внешних симптомов. Характер этих симптомов зависит в первую очередь от возбудителя болезни и может быть самым разнообразным – гнили, пятнистости, увядание, деформация, налеты и т.д.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внешних признаков заболевания означает, что в результате взаимодействия растения - хозяина,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внешней среды в растении наступили те патологические (физиологические, анатомо-морфологические и др.) изменения, которые характерны для данного вида болезни. Итогом этих патологических изменений является снижение продуктивности растения, связанное с отмиранием отдельных частей или всего растения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Выздоровление больного растения наблюдается очень редко, хотя в отдельных случаях и возможно. Восстановление и нормализация нарушенных заболеванием физиологических функций может происходить и естественным путем (под влиянием резкой смены погодных условий), но чаще при помощи человека.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физиологических функций почти неизбежно влекут за собой анатомо-морфологические изменения, касающиеся строения и структуры тканей, роста и формы всего растения или отдельных его органов.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частыми нарушениями строения и структуры тканей, происходящими под влиянием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являются: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гипертрофия (увеличение размера и изменение формы клеток);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2) гипоплазия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(уменьшение количества и размера клеток);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некроз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(отмирание отдельных клеток или участков ткани);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мацерация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(размягчение и распад тканей).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Классификация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несколько типов классификации болезней растений: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возбудителям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бактериозы);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культурам (болезни злаков, картофеля);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месту проявления болезни – местные (локальные) и общие (диффузия);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симптомам (проявление болезни)- пятнистости, гнили;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возрасту или фазе развития растений (болезни семян, всходов, взрослых растений);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органам растений (болезни листьев, плодов);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продолжительности течения (острые и хронические болезни).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572296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удобна классификация болезней растений по этимологическому принципу, то есть в зависимости от причин, вызывающих заболевание. По этой классификации все болезни растений разделяют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группы: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неинфекционные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сопряженные и инфекционные.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Неинфекционные болезни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возникают в результате неблагоприятных воздействий на растение абиотических факторов внешней среды: температуры, влажности воздуха или почвы, минерального питания и др. Не передаются от одного растения другому.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Недостаток питательных веществ.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Недостаток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проявляется в виде хлороза листьев, затем желтовато-зеленая окраска усиливается, начинают появляться некрозы (всегда с нижних листьев). Растение отстает в росте.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 азота устраняется подкормками растений аммиачной селитрой, птичьим пометом или навозной жижей.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фосфора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Замедляется развитие растений и образование репродуктивных органов. На листьях или их жилках красноватые, фиолетовые пятна, или полосы. Например, у картофеля развивается железистая пятнистость, или ржавость клубней: на разрезе видны ржавые (красновато-коричневые) пятна. Недостаток калия. Отмирают в первую очередь более старые листья, по периферии листовой пластинки (краевой «ожог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Недостаток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проявляется в виде отмирания тканей, в первую очередь на более старых листьях, по периферии листовой пластинки (краевой «ожог»листа) или на участках между жилками. Краевые части листа сначала желтеют, а затем, при полном отмирании ткани, становятся бурыми.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Калийное голодание растений может усиливаться при избыточном внесении в почву кальция и магния. Увеличивается потребность в калийных удобрениях при известковании кислых почв.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Недостаток магния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Междужилковый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хлороз, который начинается почти всегда на нижних листьях.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Недостаток кальция.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Замедляется рост тканей, при остром дефиците они отмирают, начиная с кончиков.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Недостаток марганца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Лист пестрый из-за мелких светло-желтых пятен, жилки остаются зелеными.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Недостаток железа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Хлороз листьев.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Недостаток цинка.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мелких, узких ланцетовидных листьев (главным образом весной).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Недостаток бора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Отмирание точки роста.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Избыток отдельных элементов. Избыток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калия замедляется рост, мельчают плоды, ускоряется их созревание.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избытке в кислых почвах марганца на стеблях и черенках картофеля коричневые пятна. Они становятся водянистыми, ломкими. Ботва преждевременно засыхает.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Избыток хлора: у картофеля утолщается стебель, скручиваются и отмирают листья.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Неблагоприятные температуры воздуха и почвы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Низкие положительные температуры могут вызвать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«простуду растений».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этому подвержены теплолюбивые растения. Так, при раннем посеве арбуза, дыни, огурца в плохо прогретую почву, а также при поливе этих культур холодной водой возможно «простудное» состояние корней. Они перестают всасывать воду и элементы пищи. В теплицах полив огурца холодной водой приводит к полеганию всходов.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Простудное состояние может быть у клубней картофеля, у корнеплодов свеклы. При быстром охлаждении корнеплодов свеклы (например, при оставлении во время уборки урожая выкопанного картофеля или свеклы на ночь в поле) снижается естественная активность защитных веществ типа фитонцидов и такие корнеплоды плохо хранятся.</a:t>
            </a:r>
          </a:p>
          <a:p>
            <a:pPr marL="0" indent="34290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62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Недостаток или избыток влаги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Череззерница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Наступление сухой и жаркой погоды в период формирования пыльцы зерновых культур приводит к снижению опыления растений. У таких ослабленных растений вышедший из влагалища почти нормальный по внешнему виду колос затем белеет и высыхает. Такое проявление болезни называют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белоколосица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Болезни, вызываемые неблагоприятными условиями влажности(воздуха и почвы). Широко известно неинфекционное заболевание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«захват»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«запал»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зерна. Особенно часто подвергаются захвату зерновые культуры в юго-восточных и восточных районах европейской части страны. Причина его – комплексное воздействие метеорологических и почвенных факторов: низкая влажность почвы, высокая температура воздуха и суховей. Особенно опасно сочетание этих условий в период созревания (налива) зерна. В результате усиленного испарения и недостаточного поступления питательных веществ и влаги, зерно получается недоразвитым, щуплым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911</Words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Классификация болезней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болезней</dc:title>
  <dc:creator>Оля</dc:creator>
  <cp:lastModifiedBy>Оля</cp:lastModifiedBy>
  <cp:revision>20</cp:revision>
  <dcterms:created xsi:type="dcterms:W3CDTF">2022-01-24T11:45:59Z</dcterms:created>
  <dcterms:modified xsi:type="dcterms:W3CDTF">2022-01-31T10:08:16Z</dcterms:modified>
</cp:coreProperties>
</file>